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9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3F2534-98A5-4C0C-905B-EF4AFB4579E3}" v="60" dt="2021-12-03T05:25:03.501"/>
    <p1510:client id="{FD216EE7-BC89-6268-C9B0-4929DC916270}" v="503" dt="2021-12-03T05:52:30.0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habria, Rashmi" userId="S::rashmic2@illinois.edu::60df1f34-85ec-4b1d-b4d3-d07283ce3e45" providerId="AD" clId="Web-{4A3F2534-98A5-4C0C-905B-EF4AFB4579E3}"/>
    <pc:docChg chg="modSld addMainMaster delMainMaster">
      <pc:chgData name="Chhabria, Rashmi" userId="S::rashmic2@illinois.edu::60df1f34-85ec-4b1d-b4d3-d07283ce3e45" providerId="AD" clId="Web-{4A3F2534-98A5-4C0C-905B-EF4AFB4579E3}" dt="2021-12-03T05:25:00.080" v="61" actId="20577"/>
      <pc:docMkLst>
        <pc:docMk/>
      </pc:docMkLst>
      <pc:sldChg chg="addSp modSp mod setBg modClrScheme chgLayout">
        <pc:chgData name="Chhabria, Rashmi" userId="S::rashmic2@illinois.edu::60df1f34-85ec-4b1d-b4d3-d07283ce3e45" providerId="AD" clId="Web-{4A3F2534-98A5-4C0C-905B-EF4AFB4579E3}" dt="2021-12-03T05:25:00.080" v="61" actId="20577"/>
        <pc:sldMkLst>
          <pc:docMk/>
          <pc:sldMk cId="2526593619" sldId="256"/>
        </pc:sldMkLst>
        <pc:spChg chg="mod">
          <ac:chgData name="Chhabria, Rashmi" userId="S::rashmic2@illinois.edu::60df1f34-85ec-4b1d-b4d3-d07283ce3e45" providerId="AD" clId="Web-{4A3F2534-98A5-4C0C-905B-EF4AFB4579E3}" dt="2021-12-03T05:24:39.549" v="41" actId="20577"/>
          <ac:spMkLst>
            <pc:docMk/>
            <pc:sldMk cId="2526593619" sldId="256"/>
            <ac:spMk id="2" creationId="{00000000-0000-0000-0000-000000000000}"/>
          </ac:spMkLst>
        </pc:spChg>
        <pc:spChg chg="mod">
          <ac:chgData name="Chhabria, Rashmi" userId="S::rashmic2@illinois.edu::60df1f34-85ec-4b1d-b4d3-d07283ce3e45" providerId="AD" clId="Web-{4A3F2534-98A5-4C0C-905B-EF4AFB4579E3}" dt="2021-12-03T05:25:00.080" v="61" actId="20577"/>
          <ac:spMkLst>
            <pc:docMk/>
            <pc:sldMk cId="2526593619" sldId="256"/>
            <ac:spMk id="3" creationId="{00000000-0000-0000-0000-000000000000}"/>
          </ac:spMkLst>
        </pc:spChg>
        <pc:grpChg chg="add">
          <ac:chgData name="Chhabria, Rashmi" userId="S::rashmic2@illinois.edu::60df1f34-85ec-4b1d-b4d3-d07283ce3e45" providerId="AD" clId="Web-{4A3F2534-98A5-4C0C-905B-EF4AFB4579E3}" dt="2021-12-03T05:23:45.518" v="0"/>
          <ac:grpSpMkLst>
            <pc:docMk/>
            <pc:sldMk cId="2526593619" sldId="256"/>
            <ac:grpSpMk id="9" creationId="{5697E9DF-ECF5-4EA6-8E3F-160752B8892D}"/>
          </ac:grpSpMkLst>
        </pc:grpChg>
        <pc:picChg chg="add">
          <ac:chgData name="Chhabria, Rashmi" userId="S::rashmic2@illinois.edu::60df1f34-85ec-4b1d-b4d3-d07283ce3e45" providerId="AD" clId="Web-{4A3F2534-98A5-4C0C-905B-EF4AFB4579E3}" dt="2021-12-03T05:23:45.518" v="0"/>
          <ac:picMkLst>
            <pc:docMk/>
            <pc:sldMk cId="2526593619" sldId="256"/>
            <ac:picMk id="4" creationId="{0B7B833C-3386-4A52-A9E3-999DE64BCC89}"/>
          </ac:picMkLst>
        </pc:picChg>
      </pc:sldChg>
      <pc:sldMasterChg chg="del delSldLayout">
        <pc:chgData name="Chhabria, Rashmi" userId="S::rashmic2@illinois.edu::60df1f34-85ec-4b1d-b4d3-d07283ce3e45" providerId="AD" clId="Web-{4A3F2534-98A5-4C0C-905B-EF4AFB4579E3}" dt="2021-12-03T05:23:45.518" v="0"/>
        <pc:sldMasterMkLst>
          <pc:docMk/>
          <pc:sldMasterMk cId="0" sldId="2147483648"/>
        </pc:sldMasterMkLst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9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0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3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4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5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7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8"/>
          </pc:sldLayoutMkLst>
        </pc:sldLayoutChg>
      </pc:sldMasterChg>
      <pc:sldMasterChg chg="add replId addSldLayout">
        <pc:chgData name="Chhabria, Rashmi" userId="S::rashmic2@illinois.edu::60df1f34-85ec-4b1d-b4d3-d07283ce3e45" providerId="AD" clId="Web-{4A3F2534-98A5-4C0C-905B-EF4AFB4579E3}" dt="2021-12-03T05:23:45.518" v="0"/>
        <pc:sldMasterMkLst>
          <pc:docMk/>
          <pc:sldMasterMk cId="197145760" sldId="2147483669"/>
        </pc:sldMasterMkLst>
        <pc:sldLayoutChg chg="ad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3872351049" sldId="2147483661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2514749995" sldId="2147483670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3894473900" sldId="2147483671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1861886414" sldId="2147483672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892735369" sldId="2147483673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2464395867" sldId="2147483674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2805620694" sldId="2147483675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302996976" sldId="2147483676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290360173" sldId="2147483677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3306200527" sldId="2147483678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3171308042" sldId="2147483679"/>
          </pc:sldLayoutMkLst>
        </pc:sldLayoutChg>
      </pc:sldMasterChg>
    </pc:docChg>
  </pc:docChgLst>
  <pc:docChgLst>
    <pc:chgData name="Chhabria, Rashmi" userId="S::rashmic2@illinois.edu::60df1f34-85ec-4b1d-b4d3-d07283ce3e45" providerId="AD" clId="Web-{FD216EE7-BC89-6268-C9B0-4929DC916270}"/>
    <pc:docChg chg="addSld delSld modSld sldOrd addMainMaster delMainMaster">
      <pc:chgData name="Chhabria, Rashmi" userId="S::rashmic2@illinois.edu::60df1f34-85ec-4b1d-b4d3-d07283ce3e45" providerId="AD" clId="Web-{FD216EE7-BC89-6268-C9B0-4929DC916270}" dt="2021-12-03T05:52:37.312" v="494"/>
      <pc:docMkLst>
        <pc:docMk/>
      </pc:docMkLst>
      <pc:sldChg chg="delSp modSp mod modClrScheme delDesignElem chgLayout">
        <pc:chgData name="Chhabria, Rashmi" userId="S::rashmic2@illinois.edu::60df1f34-85ec-4b1d-b4d3-d07283ce3e45" providerId="AD" clId="Web-{FD216EE7-BC89-6268-C9B0-4929DC916270}" dt="2021-12-03T05:32:24.776" v="86"/>
        <pc:sldMkLst>
          <pc:docMk/>
          <pc:sldMk cId="2526593619" sldId="256"/>
        </pc:sldMkLst>
        <pc:spChg chg="mod ord">
          <ac:chgData name="Chhabria, Rashmi" userId="S::rashmic2@illinois.edu::60df1f34-85ec-4b1d-b4d3-d07283ce3e45" providerId="AD" clId="Web-{FD216EE7-BC89-6268-C9B0-4929DC916270}" dt="2021-12-03T05:32:24.776" v="86"/>
          <ac:spMkLst>
            <pc:docMk/>
            <pc:sldMk cId="2526593619" sldId="256"/>
            <ac:spMk id="2" creationId="{00000000-0000-0000-0000-000000000000}"/>
          </ac:spMkLst>
        </pc:spChg>
        <pc:spChg chg="mod ord">
          <ac:chgData name="Chhabria, Rashmi" userId="S::rashmic2@illinois.edu::60df1f34-85ec-4b1d-b4d3-d07283ce3e45" providerId="AD" clId="Web-{FD216EE7-BC89-6268-C9B0-4929DC916270}" dt="2021-12-03T05:32:24.776" v="86"/>
          <ac:spMkLst>
            <pc:docMk/>
            <pc:sldMk cId="2526593619" sldId="256"/>
            <ac:spMk id="3" creationId="{00000000-0000-0000-0000-000000000000}"/>
          </ac:spMkLst>
        </pc:spChg>
        <pc:grpChg chg="del">
          <ac:chgData name="Chhabria, Rashmi" userId="S::rashmic2@illinois.edu::60df1f34-85ec-4b1d-b4d3-d07283ce3e45" providerId="AD" clId="Web-{FD216EE7-BC89-6268-C9B0-4929DC916270}" dt="2021-12-03T05:28:00.897" v="1"/>
          <ac:grpSpMkLst>
            <pc:docMk/>
            <pc:sldMk cId="2526593619" sldId="256"/>
            <ac:grpSpMk id="9" creationId="{5697E9DF-ECF5-4EA6-8E3F-160752B8892D}"/>
          </ac:grpSpMkLst>
        </pc:grpChg>
      </pc:sldChg>
      <pc:sldChg chg="addSp delSp modSp new mod modClrScheme chgLayout">
        <pc:chgData name="Chhabria, Rashmi" userId="S::rashmic2@illinois.edu::60df1f34-85ec-4b1d-b4d3-d07283ce3e45" providerId="AD" clId="Web-{FD216EE7-BC89-6268-C9B0-4929DC916270}" dt="2021-12-03T05:38:13.649" v="112" actId="14100"/>
        <pc:sldMkLst>
          <pc:docMk/>
          <pc:sldMk cId="4275142394" sldId="257"/>
        </pc:sldMkLst>
        <pc:spChg chg="mod ord">
          <ac:chgData name="Chhabria, Rashmi" userId="S::rashmic2@illinois.edu::60df1f34-85ec-4b1d-b4d3-d07283ce3e45" providerId="AD" clId="Web-{FD216EE7-BC89-6268-C9B0-4929DC916270}" dt="2021-12-03T05:32:24.776" v="86"/>
          <ac:spMkLst>
            <pc:docMk/>
            <pc:sldMk cId="4275142394" sldId="257"/>
            <ac:spMk id="2" creationId="{2442A0F7-E947-45B5-B858-F1B74BB8D939}"/>
          </ac:spMkLst>
        </pc:spChg>
        <pc:spChg chg="mod ord">
          <ac:chgData name="Chhabria, Rashmi" userId="S::rashmic2@illinois.edu::60df1f34-85ec-4b1d-b4d3-d07283ce3e45" providerId="AD" clId="Web-{FD216EE7-BC89-6268-C9B0-4929DC916270}" dt="2021-12-03T05:38:13.649" v="112" actId="14100"/>
          <ac:spMkLst>
            <pc:docMk/>
            <pc:sldMk cId="4275142394" sldId="257"/>
            <ac:spMk id="3" creationId="{13CC4444-D31C-404E-8596-BC35225600DE}"/>
          </ac:spMkLst>
        </pc:spChg>
        <pc:spChg chg="add del">
          <ac:chgData name="Chhabria, Rashmi" userId="S::rashmic2@illinois.edu::60df1f34-85ec-4b1d-b4d3-d07283ce3e45" providerId="AD" clId="Web-{FD216EE7-BC89-6268-C9B0-4929DC916270}" dt="2021-12-03T05:29:39.850" v="25"/>
          <ac:spMkLst>
            <pc:docMk/>
            <pc:sldMk cId="4275142394" sldId="257"/>
            <ac:spMk id="4" creationId="{0233B432-10B5-4702-81D3-E2C9331C7C7E}"/>
          </ac:spMkLst>
        </pc:spChg>
      </pc:sldChg>
      <pc:sldChg chg="modSp new ord">
        <pc:chgData name="Chhabria, Rashmi" userId="S::rashmic2@illinois.edu::60df1f34-85ec-4b1d-b4d3-d07283ce3e45" providerId="AD" clId="Web-{FD216EE7-BC89-6268-C9B0-4929DC916270}" dt="2021-12-03T05:37:34.181" v="108" actId="20577"/>
        <pc:sldMkLst>
          <pc:docMk/>
          <pc:sldMk cId="1436857648" sldId="258"/>
        </pc:sldMkLst>
        <pc:spChg chg="mod">
          <ac:chgData name="Chhabria, Rashmi" userId="S::rashmic2@illinois.edu::60df1f34-85ec-4b1d-b4d3-d07283ce3e45" providerId="AD" clId="Web-{FD216EE7-BC89-6268-C9B0-4929DC916270}" dt="2021-12-03T05:33:25.166" v="92" actId="20577"/>
          <ac:spMkLst>
            <pc:docMk/>
            <pc:sldMk cId="1436857648" sldId="258"/>
            <ac:spMk id="2" creationId="{897ED6FD-FD54-4A0D-BC72-7139776843D3}"/>
          </ac:spMkLst>
        </pc:spChg>
        <pc:spChg chg="mod">
          <ac:chgData name="Chhabria, Rashmi" userId="S::rashmic2@illinois.edu::60df1f34-85ec-4b1d-b4d3-d07283ce3e45" providerId="AD" clId="Web-{FD216EE7-BC89-6268-C9B0-4929DC916270}" dt="2021-12-03T05:37:34.181" v="108" actId="20577"/>
          <ac:spMkLst>
            <pc:docMk/>
            <pc:sldMk cId="1436857648" sldId="258"/>
            <ac:spMk id="3" creationId="{D4E9613C-9CDA-4A07-B2D2-C0E112F7ED59}"/>
          </ac:spMkLst>
        </pc:spChg>
      </pc:sldChg>
      <pc:sldChg chg="modSp new">
        <pc:chgData name="Chhabria, Rashmi" userId="S::rashmic2@illinois.edu::60df1f34-85ec-4b1d-b4d3-d07283ce3e45" providerId="AD" clId="Web-{FD216EE7-BC89-6268-C9B0-4929DC916270}" dt="2021-12-03T05:40:23.633" v="133"/>
        <pc:sldMkLst>
          <pc:docMk/>
          <pc:sldMk cId="1040954553" sldId="259"/>
        </pc:sldMkLst>
        <pc:spChg chg="mod">
          <ac:chgData name="Chhabria, Rashmi" userId="S::rashmic2@illinois.edu::60df1f34-85ec-4b1d-b4d3-d07283ce3e45" providerId="AD" clId="Web-{FD216EE7-BC89-6268-C9B0-4929DC916270}" dt="2021-12-03T05:39:18.274" v="118" actId="20577"/>
          <ac:spMkLst>
            <pc:docMk/>
            <pc:sldMk cId="1040954553" sldId="259"/>
            <ac:spMk id="2" creationId="{A5BC714B-8CD8-4D1E-9BEC-84211770F23B}"/>
          </ac:spMkLst>
        </pc:spChg>
        <pc:spChg chg="mod">
          <ac:chgData name="Chhabria, Rashmi" userId="S::rashmic2@illinois.edu::60df1f34-85ec-4b1d-b4d3-d07283ce3e45" providerId="AD" clId="Web-{FD216EE7-BC89-6268-C9B0-4929DC916270}" dt="2021-12-03T05:40:23.633" v="133"/>
          <ac:spMkLst>
            <pc:docMk/>
            <pc:sldMk cId="1040954553" sldId="259"/>
            <ac:spMk id="3" creationId="{62EA50F0-C503-40E0-8752-5C358680C79C}"/>
          </ac:spMkLst>
        </pc:spChg>
      </pc:sldChg>
      <pc:sldChg chg="modSp new">
        <pc:chgData name="Chhabria, Rashmi" userId="S::rashmic2@illinois.edu::60df1f34-85ec-4b1d-b4d3-d07283ce3e45" providerId="AD" clId="Web-{FD216EE7-BC89-6268-C9B0-4929DC916270}" dt="2021-12-03T05:41:55.403" v="150"/>
        <pc:sldMkLst>
          <pc:docMk/>
          <pc:sldMk cId="1771684353" sldId="260"/>
        </pc:sldMkLst>
        <pc:spChg chg="mod">
          <ac:chgData name="Chhabria, Rashmi" userId="S::rashmic2@illinois.edu::60df1f34-85ec-4b1d-b4d3-d07283ce3e45" providerId="AD" clId="Web-{FD216EE7-BC89-6268-C9B0-4929DC916270}" dt="2021-12-03T05:40:51.539" v="136" actId="20577"/>
          <ac:spMkLst>
            <pc:docMk/>
            <pc:sldMk cId="1771684353" sldId="260"/>
            <ac:spMk id="2" creationId="{5DB7E496-5B5A-4E03-B39A-F5DFBEA6DA38}"/>
          </ac:spMkLst>
        </pc:spChg>
        <pc:spChg chg="mod">
          <ac:chgData name="Chhabria, Rashmi" userId="S::rashmic2@illinois.edu::60df1f34-85ec-4b1d-b4d3-d07283ce3e45" providerId="AD" clId="Web-{FD216EE7-BC89-6268-C9B0-4929DC916270}" dt="2021-12-03T05:41:55.403" v="150"/>
          <ac:spMkLst>
            <pc:docMk/>
            <pc:sldMk cId="1771684353" sldId="260"/>
            <ac:spMk id="3" creationId="{FE4CF4FA-0264-4495-9C10-37F02F4C49BC}"/>
          </ac:spMkLst>
        </pc:spChg>
      </pc:sldChg>
      <pc:sldChg chg="addSp delSp modSp new">
        <pc:chgData name="Chhabria, Rashmi" userId="S::rashmic2@illinois.edu::60df1f34-85ec-4b1d-b4d3-d07283ce3e45" providerId="AD" clId="Web-{FD216EE7-BC89-6268-C9B0-4929DC916270}" dt="2021-12-03T05:48:00.903" v="440"/>
        <pc:sldMkLst>
          <pc:docMk/>
          <pc:sldMk cId="2118009406" sldId="261"/>
        </pc:sldMkLst>
        <pc:spChg chg="mod">
          <ac:chgData name="Chhabria, Rashmi" userId="S::rashmic2@illinois.edu::60df1f34-85ec-4b1d-b4d3-d07283ce3e45" providerId="AD" clId="Web-{FD216EE7-BC89-6268-C9B0-4929DC916270}" dt="2021-12-03T05:42:30.778" v="157" actId="20577"/>
          <ac:spMkLst>
            <pc:docMk/>
            <pc:sldMk cId="2118009406" sldId="261"/>
            <ac:spMk id="2" creationId="{818E7BF8-12BC-44D3-BF04-61091D821CE8}"/>
          </ac:spMkLst>
        </pc:spChg>
        <pc:spChg chg="mod">
          <ac:chgData name="Chhabria, Rashmi" userId="S::rashmic2@illinois.edu::60df1f34-85ec-4b1d-b4d3-d07283ce3e45" providerId="AD" clId="Web-{FD216EE7-BC89-6268-C9B0-4929DC916270}" dt="2021-12-03T05:48:00.903" v="440"/>
          <ac:spMkLst>
            <pc:docMk/>
            <pc:sldMk cId="2118009406" sldId="261"/>
            <ac:spMk id="3" creationId="{C6CEDE28-6ADB-439A-9023-87C2BCA689C6}"/>
          </ac:spMkLst>
        </pc:spChg>
        <pc:spChg chg="add del">
          <ac:chgData name="Chhabria, Rashmi" userId="S::rashmic2@illinois.edu::60df1f34-85ec-4b1d-b4d3-d07283ce3e45" providerId="AD" clId="Web-{FD216EE7-BC89-6268-C9B0-4929DC916270}" dt="2021-12-03T05:42:20.450" v="153"/>
          <ac:spMkLst>
            <pc:docMk/>
            <pc:sldMk cId="2118009406" sldId="261"/>
            <ac:spMk id="4" creationId="{EBE219B5-6773-4F44-B0D5-93F3EBFF1B01}"/>
          </ac:spMkLst>
        </pc:spChg>
      </pc:sldChg>
      <pc:sldChg chg="addSp modSp new mod setBg setClrOvrMap">
        <pc:chgData name="Chhabria, Rashmi" userId="S::rashmic2@illinois.edu::60df1f34-85ec-4b1d-b4d3-d07283ce3e45" providerId="AD" clId="Web-{FD216EE7-BC89-6268-C9B0-4929DC916270}" dt="2021-12-03T05:49:37.875" v="461" actId="14100"/>
        <pc:sldMkLst>
          <pc:docMk/>
          <pc:sldMk cId="3382974950" sldId="262"/>
        </pc:sldMkLst>
        <pc:spChg chg="mod">
          <ac:chgData name="Chhabria, Rashmi" userId="S::rashmic2@illinois.edu::60df1f34-85ec-4b1d-b4d3-d07283ce3e45" providerId="AD" clId="Web-{FD216EE7-BC89-6268-C9B0-4929DC916270}" dt="2021-12-03T05:49:09.703" v="458"/>
          <ac:spMkLst>
            <pc:docMk/>
            <pc:sldMk cId="3382974950" sldId="262"/>
            <ac:spMk id="2" creationId="{1094DF90-E7CF-4E94-BE01-A72BEC117F92}"/>
          </ac:spMkLst>
        </pc:spChg>
        <pc:spChg chg="mod">
          <ac:chgData name="Chhabria, Rashmi" userId="S::rashmic2@illinois.edu::60df1f34-85ec-4b1d-b4d3-d07283ce3e45" providerId="AD" clId="Web-{FD216EE7-BC89-6268-C9B0-4929DC916270}" dt="2021-12-03T05:49:37.875" v="461" actId="14100"/>
          <ac:spMkLst>
            <pc:docMk/>
            <pc:sldMk cId="3382974950" sldId="262"/>
            <ac:spMk id="3" creationId="{E54AAF53-A525-471D-9086-55D6B2AC2EA6}"/>
          </ac:spMkLst>
        </pc:spChg>
        <pc:spChg chg="add">
          <ac:chgData name="Chhabria, Rashmi" userId="S::rashmic2@illinois.edu::60df1f34-85ec-4b1d-b4d3-d07283ce3e45" providerId="AD" clId="Web-{FD216EE7-BC89-6268-C9B0-4929DC916270}" dt="2021-12-03T05:49:09.703" v="458"/>
          <ac:spMkLst>
            <pc:docMk/>
            <pc:sldMk cId="3382974950" sldId="262"/>
            <ac:spMk id="9" creationId="{B2EC7880-C5D9-40A8-A6B0-3198AD07AD1B}"/>
          </ac:spMkLst>
        </pc:spChg>
        <pc:picChg chg="add">
          <ac:chgData name="Chhabria, Rashmi" userId="S::rashmic2@illinois.edu::60df1f34-85ec-4b1d-b4d3-d07283ce3e45" providerId="AD" clId="Web-{FD216EE7-BC89-6268-C9B0-4929DC916270}" dt="2021-12-03T05:49:09.703" v="458"/>
          <ac:picMkLst>
            <pc:docMk/>
            <pc:sldMk cId="3382974950" sldId="262"/>
            <ac:picMk id="5" creationId="{2D8AABFC-0B4B-4029-8DF4-8E0C56BC5767}"/>
          </ac:picMkLst>
        </pc:picChg>
      </pc:sldChg>
      <pc:sldChg chg="addSp delSp modSp new mod setBg modClrScheme addAnim chgLayout">
        <pc:chgData name="Chhabria, Rashmi" userId="S::rashmic2@illinois.edu::60df1f34-85ec-4b1d-b4d3-d07283ce3e45" providerId="AD" clId="Web-{FD216EE7-BC89-6268-C9B0-4929DC916270}" dt="2021-12-03T05:52:37.312" v="494"/>
        <pc:sldMkLst>
          <pc:docMk/>
          <pc:sldMk cId="688255999" sldId="263"/>
        </pc:sldMkLst>
        <pc:spChg chg="mod ord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2" creationId="{13CCA9D8-A1D9-4223-BB95-EA764584302D}"/>
          </ac:spMkLst>
        </pc:spChg>
        <pc:spChg chg="del mod ord">
          <ac:chgData name="Chhabria, Rashmi" userId="S::rashmic2@illinois.edu::60df1f34-85ec-4b1d-b4d3-d07283ce3e45" providerId="AD" clId="Web-{FD216EE7-BC89-6268-C9B0-4929DC916270}" dt="2021-12-03T05:52:30.015" v="493"/>
          <ac:spMkLst>
            <pc:docMk/>
            <pc:sldMk cId="688255999" sldId="263"/>
            <ac:spMk id="3" creationId="{E69F63D9-F658-4045-8294-69AA784873F0}"/>
          </ac:spMkLst>
        </pc:spChg>
        <pc:spChg chg="add del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8" creationId="{F81819F9-8CAC-4A6C-8F06-0482027F9736}"/>
          </ac:spMkLst>
        </pc:spChg>
        <pc:spChg chg="add del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10" creationId="{4A98CC08-AEC2-4E8F-8F52-0F5C6372DB4F}"/>
          </ac:spMkLst>
        </pc:spChg>
        <pc:spChg chg="add del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40" creationId="{1310EFE2-B91D-47E7-B117-C2A802800A7C}"/>
          </ac:spMkLst>
        </pc:spChg>
        <pc:spChg chg="add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45" creationId="{57ABABA7-0420-4200-9B65-1C1967CE9373}"/>
          </ac:spMkLst>
        </pc:spChg>
        <pc:spChg chg="add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47" creationId="{A317EBE3-FF86-4DA1-BC9A-331F7F2144E9}"/>
          </ac:spMkLst>
        </pc:spChg>
        <pc:grpChg chg="add del">
          <ac:chgData name="Chhabria, Rashmi" userId="S::rashmic2@illinois.edu::60df1f34-85ec-4b1d-b4d3-d07283ce3e45" providerId="AD" clId="Web-{FD216EE7-BC89-6268-C9B0-4929DC916270}" dt="2021-12-03T05:52:37.312" v="494"/>
          <ac:grpSpMkLst>
            <pc:docMk/>
            <pc:sldMk cId="688255999" sldId="263"/>
            <ac:grpSpMk id="12" creationId="{5D1545E6-EB3C-4478-A661-A2CA963F129C}"/>
          </ac:grpSpMkLst>
        </pc:grpChg>
        <pc:grpChg chg="add del">
          <ac:chgData name="Chhabria, Rashmi" userId="S::rashmic2@illinois.edu::60df1f34-85ec-4b1d-b4d3-d07283ce3e45" providerId="AD" clId="Web-{FD216EE7-BC89-6268-C9B0-4929DC916270}" dt="2021-12-03T05:52:37.312" v="494"/>
          <ac:grpSpMkLst>
            <pc:docMk/>
            <pc:sldMk cId="688255999" sldId="263"/>
            <ac:grpSpMk id="26" creationId="{40A75861-F6C5-44A9-B161-B03701CBDE0C}"/>
          </ac:grpSpMkLst>
        </pc:grpChg>
        <pc:cxnChg chg="add">
          <ac:chgData name="Chhabria, Rashmi" userId="S::rashmic2@illinois.edu::60df1f34-85ec-4b1d-b4d3-d07283ce3e45" providerId="AD" clId="Web-{FD216EE7-BC89-6268-C9B0-4929DC916270}" dt="2021-12-03T05:52:37.312" v="494"/>
          <ac:cxnSpMkLst>
            <pc:docMk/>
            <pc:sldMk cId="688255999" sldId="263"/>
            <ac:cxnSpMk id="49" creationId="{34D43EC1-35FA-4FC3-8526-F655CEB09D9C}"/>
          </ac:cxnSpMkLst>
        </pc:cxnChg>
      </pc:sldChg>
      <pc:sldChg chg="modSp new del ord">
        <pc:chgData name="Chhabria, Rashmi" userId="S::rashmic2@illinois.edu::60df1f34-85ec-4b1d-b4d3-d07283ce3e45" providerId="AD" clId="Web-{FD216EE7-BC89-6268-C9B0-4929DC916270}" dt="2021-12-03T05:51:54.265" v="484"/>
        <pc:sldMkLst>
          <pc:docMk/>
          <pc:sldMk cId="4016302570" sldId="263"/>
        </pc:sldMkLst>
        <pc:spChg chg="mod">
          <ac:chgData name="Chhabria, Rashmi" userId="S::rashmic2@illinois.edu::60df1f34-85ec-4b1d-b4d3-d07283ce3e45" providerId="AD" clId="Web-{FD216EE7-BC89-6268-C9B0-4929DC916270}" dt="2021-12-03T05:51:53.327" v="483" actId="20577"/>
          <ac:spMkLst>
            <pc:docMk/>
            <pc:sldMk cId="4016302570" sldId="263"/>
            <ac:spMk id="2" creationId="{081D47A0-A24A-4204-8544-4273C9F6A979}"/>
          </ac:spMkLst>
        </pc:spChg>
      </pc:sldChg>
      <pc:sldMasterChg chg="del delSldLayout">
        <pc:chgData name="Chhabria, Rashmi" userId="S::rashmic2@illinois.edu::60df1f34-85ec-4b1d-b4d3-d07283ce3e45" providerId="AD" clId="Web-{FD216EE7-BC89-6268-C9B0-4929DC916270}" dt="2021-12-03T05:28:00.897" v="1"/>
        <pc:sldMasterMkLst>
          <pc:docMk/>
          <pc:sldMasterMk cId="197145760" sldId="2147483669"/>
        </pc:sldMasterMkLst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3872351049" sldId="2147483661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2514749995" sldId="2147483670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3894473900" sldId="2147483671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1861886414" sldId="2147483672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892735369" sldId="2147483673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2464395867" sldId="2147483674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2805620694" sldId="2147483675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302996976" sldId="2147483676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290360173" sldId="2147483677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3306200527" sldId="2147483678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3171308042" sldId="2147483679"/>
          </pc:sldLayoutMkLst>
        </pc:sldLayoutChg>
      </pc:sldMasterChg>
      <pc:sldMasterChg chg="add del addSldLayout delSldLayout modSldLayout">
        <pc:chgData name="Chhabria, Rashmi" userId="S::rashmic2@illinois.edu::60df1f34-85ec-4b1d-b4d3-d07283ce3e45" providerId="AD" clId="Web-{FD216EE7-BC89-6268-C9B0-4929DC916270}" dt="2021-12-03T05:32:14.088" v="85"/>
        <pc:sldMasterMkLst>
          <pc:docMk/>
          <pc:sldMasterMk cId="2338784170" sldId="2147483680"/>
        </pc:sldMasterMkLst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2852106372" sldId="2147483681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544237721" sldId="2147483682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179071999" sldId="2147483683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936664534" sldId="2147483684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129272680" sldId="2147483685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2476374413" sldId="2147483686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959794609" sldId="2147483687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380487116" sldId="2147483688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701486281" sldId="2147483689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949581156" sldId="2147483690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78006040" sldId="2147483691"/>
          </pc:sldLayoutMkLst>
        </pc:sldLayoutChg>
      </pc:sldMasterChg>
      <pc:sldMasterChg chg="add del addSldLayout delSldLayout modSldLayout">
        <pc:chgData name="Chhabria, Rashmi" userId="S::rashmic2@illinois.edu::60df1f34-85ec-4b1d-b4d3-d07283ce3e45" providerId="AD" clId="Web-{FD216EE7-BC89-6268-C9B0-4929DC916270}" dt="2021-12-03T05:32:24.776" v="86"/>
        <pc:sldMasterMkLst>
          <pc:docMk/>
          <pc:sldMasterMk cId="3283319337" sldId="2147483692"/>
        </pc:sldMasterMkLst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2097451368" sldId="2147483693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633182191" sldId="2147483694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236896116" sldId="2147483695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4097857508" sldId="2147483696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552482725" sldId="2147483697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198672094" sldId="2147483698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4066947388" sldId="2147483699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4223091586" sldId="2147483700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3062941300" sldId="2147483701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3186991177" sldId="2147483702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318449874" sldId="2147483703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4082071292" sldId="2147483704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663085842" sldId="2147483705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1638203702" sldId="2147483706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1270367011" sldId="2147483707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3157515012" sldId="2147483708"/>
          </pc:sldLayoutMkLst>
        </pc:sldLayoutChg>
      </pc:sldMasterChg>
      <pc:sldMasterChg chg="add addSldLayout modSldLayout">
        <pc:chgData name="Chhabria, Rashmi" userId="S::rashmic2@illinois.edu::60df1f34-85ec-4b1d-b4d3-d07283ce3e45" providerId="AD" clId="Web-{FD216EE7-BC89-6268-C9B0-4929DC916270}" dt="2021-12-03T05:32:24.776" v="86"/>
        <pc:sldMasterMkLst>
          <pc:docMk/>
          <pc:sldMasterMk cId="3704552323" sldId="2147483709"/>
        </pc:sldMasterMkLst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1914762664" sldId="2147483710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2229348570" sldId="2147483711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3580341850" sldId="2147483712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1284198728" sldId="2147483713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2022862632" sldId="2147483714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2436226144" sldId="2147483715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768824214" sldId="2147483716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1526365888" sldId="2147483717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3580190463" sldId="2147483718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915000896" sldId="2147483719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1924891243" sldId="2147483720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3535198874" sldId="2147483721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969387446" sldId="2147483722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918743560" sldId="2147483723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3558021359" sldId="2147483724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160449537" sldId="2147483725"/>
          </pc:sldLayoutMkLst>
        </pc:sldLayoutChg>
      </pc:sldMasterChg>
    </pc:docChg>
  </pc:docChgLst>
</pc:chgInfo>
</file>

<file path=ppt/media/image1.jpe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762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000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24891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1988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9387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7435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021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49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341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198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862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22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824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365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190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552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bea.gov/iTable/drilldown.cfm?reqid=70&amp;stepnum=40&amp;Major_Area=3&amp;State=00000&amp;Area=XX&amp;TableId=505&amp;Statistic=1&amp;Year=2020,2019,2018,2017,2016,2015,2014,2013,2012,2011,2010,2009,2008,2007,2006,2005,2004,2003,2002,2001,2000&amp;YearBegin=-1&amp;Year_End=-1&amp;Unit_Of_Measure=Levels&amp;Rank=0&amp;Drill=1" TargetMode="External"/><Relationship Id="rId2" Type="http://schemas.openxmlformats.org/officeDocument/2006/relationships/hyperlink" Target="https://www.ngdc.noaa.gov/hazard/hazards.s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github.com/resh-chh/2021Fall_final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7B833C-3386-4A52-A9E3-999DE64BCC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6" r="-6" b="-6"/>
          <a:stretch/>
        </p:blipFill>
        <p:spPr>
          <a:xfrm>
            <a:off x="-688" y="-4"/>
            <a:ext cx="1219268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7487" y="4327873"/>
            <a:ext cx="9217026" cy="121039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Natural Disasters &amp; it's Economic Impacts in the United States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7488" y="5717657"/>
            <a:ext cx="9155112" cy="6817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Rashmi Chhabria             Anushri </a:t>
            </a:r>
            <a:r>
              <a:rPr lang="en-US" dirty="0" err="1">
                <a:solidFill>
                  <a:srgbClr val="FFFFFF"/>
                </a:solidFill>
              </a:rPr>
              <a:t>Bhagwath</a:t>
            </a:r>
          </a:p>
        </p:txBody>
      </p:sp>
    </p:spTree>
    <p:extLst>
      <p:ext uri="{BB962C8B-B14F-4D97-AF65-F5344CB8AC3E}">
        <p14:creationId xmlns:p14="http://schemas.microsoft.com/office/powerpoint/2010/main" val="252659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ED6FD-FD54-4A0D-BC72-713977684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9613C-9CDA-4A07-B2D2-C0E112F7E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+mn-lt"/>
                <a:cs typeface="+mn-lt"/>
              </a:rPr>
              <a:t>A natural disaster is a major adverse event resulting from natural processes of the Earth[Source: Wikipedia] </a:t>
            </a:r>
            <a:endParaRPr lang="en-US" sz="2400"/>
          </a:p>
          <a:p>
            <a:r>
              <a:rPr lang="en-US" sz="2400" dirty="0">
                <a:ea typeface="+mn-lt"/>
                <a:cs typeface="+mn-lt"/>
              </a:rPr>
              <a:t>For years, natural disasters have been creating havoc and causing destruction of property, loss of financial resources, and personal injury or illness.</a:t>
            </a:r>
            <a:endParaRPr lang="en-US" sz="2400" baseline="30000"/>
          </a:p>
          <a:p>
            <a:r>
              <a:rPr lang="en-US" sz="2400" dirty="0">
                <a:ea typeface="+mn-lt"/>
                <a:cs typeface="+mn-lt"/>
              </a:rPr>
              <a:t>This project focuses on assessing the interrelation between Natural Disasters and their impact on the Economy. 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436857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2A0F7-E947-45B5-B858-F1B74BB8D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Natural Disasters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C4444-D31C-404E-8596-BC3522560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93804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Timeframe: 2000 to 2020</a:t>
            </a:r>
            <a:endParaRPr lang="en-US" sz="2400"/>
          </a:p>
          <a:p>
            <a:pPr marL="0" indent="0">
              <a:buNone/>
            </a:pPr>
            <a:r>
              <a:rPr lang="en-US" sz="2400" dirty="0">
                <a:cs typeface="Calibri"/>
              </a:rPr>
              <a:t>Hazards:</a:t>
            </a:r>
          </a:p>
          <a:p>
            <a:r>
              <a:rPr lang="en-US" sz="2400" dirty="0">
                <a:cs typeface="Calibri"/>
              </a:rPr>
              <a:t>Hurricanes</a:t>
            </a:r>
            <a:endParaRPr lang="en-US" sz="2400"/>
          </a:p>
          <a:p>
            <a:r>
              <a:rPr lang="en-US" sz="2400" dirty="0">
                <a:cs typeface="Calibri"/>
              </a:rPr>
              <a:t>Wildfires</a:t>
            </a:r>
          </a:p>
          <a:p>
            <a:r>
              <a:rPr lang="en-US" sz="2400" dirty="0">
                <a:cs typeface="Calibri"/>
              </a:rPr>
              <a:t>Tornadoes</a:t>
            </a:r>
          </a:p>
          <a:p>
            <a:r>
              <a:rPr lang="en-US" sz="2400" dirty="0">
                <a:cs typeface="Calibri"/>
              </a:rPr>
              <a:t>Significant Earthquakes</a:t>
            </a:r>
          </a:p>
          <a:p>
            <a:r>
              <a:rPr lang="en-US" sz="2400" dirty="0">
                <a:cs typeface="Calibri"/>
              </a:rPr>
              <a:t>Significant Tsunamis</a:t>
            </a:r>
          </a:p>
          <a:p>
            <a:r>
              <a:rPr lang="en-US" sz="2400" dirty="0">
                <a:cs typeface="Calibri"/>
              </a:rPr>
              <a:t>Significant Volcano Eruptions</a:t>
            </a:r>
          </a:p>
        </p:txBody>
      </p:sp>
    </p:spTree>
    <p:extLst>
      <p:ext uri="{BB962C8B-B14F-4D97-AF65-F5344CB8AC3E}">
        <p14:creationId xmlns:p14="http://schemas.microsoft.com/office/powerpoint/2010/main" val="4275142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C714B-8CD8-4D1E-9BEC-84211770F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A50F0-C503-40E0-8752-5C358680C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Hypothesis I: </a:t>
            </a:r>
            <a:r>
              <a:rPr lang="en-US" sz="2800" dirty="0">
                <a:ea typeface="+mn-lt"/>
                <a:cs typeface="+mn-lt"/>
              </a:rPr>
              <a:t>One natural disaster can lead to another, for instance, Hurricanes can set off more destructive Earthquakes.</a:t>
            </a:r>
          </a:p>
          <a:p>
            <a:r>
              <a:rPr lang="en-US" sz="2800" dirty="0">
                <a:ea typeface="+mn-lt"/>
                <a:cs typeface="+mn-lt"/>
              </a:rPr>
              <a:t>Hypothesis II: Natural Disasters are directly correlated with the economy and affect the country’s GDP(gross domestic product) </a:t>
            </a:r>
          </a:p>
        </p:txBody>
      </p:sp>
    </p:spTree>
    <p:extLst>
      <p:ext uri="{BB962C8B-B14F-4D97-AF65-F5344CB8AC3E}">
        <p14:creationId xmlns:p14="http://schemas.microsoft.com/office/powerpoint/2010/main" val="1040954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7E496-5B5A-4E03-B39A-F5DFBEA6D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CF4FA-0264-4495-9C10-37F02F4C4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ea typeface="+mn-lt"/>
                <a:cs typeface="+mn-lt"/>
              </a:rPr>
              <a:t>Natural Hazards - </a:t>
            </a: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  <a:hlinkClick r:id="rId2"/>
              </a:rPr>
              <a:t>https://www.ngdc.noaa.gov/hazard/hazards.shtml</a:t>
            </a:r>
            <a:endParaRPr lang="en-US" sz="2000"/>
          </a:p>
          <a:p>
            <a:r>
              <a:rPr lang="en-US" sz="2000" dirty="0">
                <a:ea typeface="+mn-lt"/>
                <a:cs typeface="+mn-lt"/>
              </a:rPr>
              <a:t>Gross domestic product (GDP) by state: All industry total (Millions of current dollars) - </a:t>
            </a: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  <a:hlinkClick r:id="rId3"/>
              </a:rPr>
              <a:t>https://apps.bea.gov/iTable/drilldown.cfm?reqid=70&amp;stepnum=40&amp;Major_Area=3&amp;State=00000&amp;Area=XX&amp;TableId=505&amp;Statistic=1&amp;Year=2020,2019,2018,2017,2016,2015,2014,2013,2012,2011,2010,2009,2008,2007,2006,2005,2004,2003,2002,2001,2000&amp;YearBegin=-1&amp;Year_End=-1&amp;Unit_Of_Measure=Levels&amp;Rank=0&amp;Drill=1</a:t>
            </a:r>
            <a:endParaRPr lang="en-US" sz="200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71684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4619543" cy="685403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4DF90-E7CF-4E94-BE01-A72BEC117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Walk Through the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AAF53-A525-471D-9086-55D6B2AC2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828757"/>
            <a:ext cx="3650278" cy="306409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FCFC4B"/>
              </a:buClr>
            </a:pPr>
            <a:r>
              <a:rPr lang="en-US" sz="2400" b="1" dirty="0">
                <a:ea typeface="+mn-lt"/>
                <a:cs typeface="+mn-lt"/>
              </a:rPr>
              <a:t>GitHub:</a:t>
            </a:r>
            <a:r>
              <a:rPr lang="en-US" sz="2400" dirty="0">
                <a:ea typeface="+mn-lt"/>
                <a:cs typeface="+mn-lt"/>
              </a:rPr>
              <a:t> </a:t>
            </a:r>
            <a:endParaRPr lang="en-US" sz="1400">
              <a:ea typeface="+mn-lt"/>
              <a:cs typeface="+mn-lt"/>
            </a:endParaRPr>
          </a:p>
          <a:p>
            <a:pPr marL="0" indent="0">
              <a:buClr>
                <a:srgbClr val="FCFC4B"/>
              </a:buClr>
              <a:buNone/>
            </a:pPr>
            <a:r>
              <a:rPr lang="en-US" sz="2400" dirty="0">
                <a:ea typeface="+mn-lt"/>
                <a:cs typeface="+mn-lt"/>
                <a:hlinkClick r:id="rId2"/>
              </a:rPr>
              <a:t>https://github.com/resh-chh/2021Fall_finals</a:t>
            </a:r>
            <a:r>
              <a:rPr lang="en-US" sz="2400" dirty="0">
                <a:ea typeface="+mn-lt"/>
                <a:cs typeface="+mn-lt"/>
              </a:rPr>
              <a:t> </a:t>
            </a:r>
            <a:endParaRPr lang="en-US" sz="140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2D8AABFC-0B4B-4029-8DF4-8E0C56BC57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403" b="-3"/>
          <a:stretch/>
        </p:blipFill>
        <p:spPr>
          <a:xfrm>
            <a:off x="4619543" y="10"/>
            <a:ext cx="757245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74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E7BF8-12BC-44D3-BF04-61091D821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 &amp;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EDE28-6ADB-439A-9023-87C2BCA68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Limitation:</a:t>
            </a:r>
          </a:p>
          <a:p>
            <a:pPr lvl="1"/>
            <a:r>
              <a:rPr lang="en-US" sz="1800" dirty="0"/>
              <a:t>The data for Earthquakes, Tsunamis &amp; Volcanic Eruptions only includes significant events that have caused some damage to the country whereas the data sets for Wildfires, Hurricanes &amp; Tornadoes include all the events occurred during these years.</a:t>
            </a:r>
          </a:p>
          <a:p>
            <a:r>
              <a:rPr lang="en-US" sz="2000" dirty="0"/>
              <a:t>Scope:</a:t>
            </a:r>
          </a:p>
          <a:p>
            <a:pPr lvl="1"/>
            <a:r>
              <a:rPr lang="en-US" sz="1800" dirty="0"/>
              <a:t>Hypothesis I: Identify correlations between the disasters based on dates and its occurrence in the same zone.</a:t>
            </a:r>
          </a:p>
          <a:p>
            <a:pPr lvl="1"/>
            <a:r>
              <a:rPr lang="en-US" sz="1800" dirty="0"/>
              <a:t>Hypothesis II: Identify the damage incurred in the individual states and therefore the states more prone to Natural Disaster damages. Identifying this can help take precautionary measures.</a:t>
            </a:r>
          </a:p>
        </p:txBody>
      </p:sp>
    </p:spTree>
    <p:extLst>
      <p:ext uri="{BB962C8B-B14F-4D97-AF65-F5344CB8AC3E}">
        <p14:creationId xmlns:p14="http://schemas.microsoft.com/office/powerpoint/2010/main" val="2118009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CCA9D8-A1D9-4223-BB95-EA76458430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103" y="1318591"/>
            <a:ext cx="5800929" cy="4220820"/>
          </a:xfrm>
        </p:spPr>
        <p:txBody>
          <a:bodyPr anchor="ctr">
            <a:normAutofit/>
          </a:bodyPr>
          <a:lstStyle/>
          <a:p>
            <a:pPr algn="r"/>
            <a:r>
              <a:rPr lang="en-US" sz="6600">
                <a:solidFill>
                  <a:schemeClr val="tx2">
                    <a:lumMod val="75000"/>
                  </a:schemeClr>
                </a:solidFill>
              </a:rPr>
              <a:t>Thank You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255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Wisp</vt:lpstr>
      <vt:lpstr>Natural Disasters &amp; it's Economic Impacts in the United States</vt:lpstr>
      <vt:lpstr>Purpose</vt:lpstr>
      <vt:lpstr>Natural Disasters </vt:lpstr>
      <vt:lpstr>Hypotheses</vt:lpstr>
      <vt:lpstr>Dataset</vt:lpstr>
      <vt:lpstr>Walk Through the Code</vt:lpstr>
      <vt:lpstr>Limitation &amp; Scope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122</cp:revision>
  <dcterms:created xsi:type="dcterms:W3CDTF">2021-12-03T05:23:18Z</dcterms:created>
  <dcterms:modified xsi:type="dcterms:W3CDTF">2021-12-03T05:52:44Z</dcterms:modified>
</cp:coreProperties>
</file>

<file path=docProps/thumbnail.jpeg>
</file>